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56" r:id="rId3"/>
    <p:sldId id="257" r:id="rId5"/>
    <p:sldId id="258" r:id="rId6"/>
    <p:sldId id="259" r:id="rId7"/>
    <p:sldId id="260" r:id="rId8"/>
  </p:sldIdLst>
  <p:sldSz cx="12192000" cy="6858000"/>
  <p:notesSz cx="6858000" cy="9144000"/>
  <p:custShowLst>
    <p:custShow name="自定义放映 1" id="0">
      <p:sldLst>
        <p:sld r:id="rId6"/>
        <p:sld r:id="rId6"/>
        <p:sld r:id="rId5"/>
      </p:sldLst>
    </p:custShow>
  </p:custShow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9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69882" y="203583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6000" b="0" spc="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2145" y="2355850"/>
            <a:ext cx="4627880" cy="647700"/>
          </a:xfrm>
        </p:spPr>
        <p:txBody>
          <a:bodyPr/>
          <a:lstStyle>
            <a:lvl1pPr algn="l">
              <a:defRPr sz="4800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25" y="1296035"/>
            <a:ext cx="3284220" cy="275399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69950" y="4324985"/>
            <a:ext cx="2733040" cy="62039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150" normalizeH="0" baseline="0" noProof="1" dirty="0">
                <a:solidFill>
                  <a:schemeClr val="accent5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2" name="图片占位符 11"/>
          <p:cNvSpPr>
            <a:spLocks noGrp="1"/>
          </p:cNvSpPr>
          <p:nvPr>
            <p:ph type="pic" idx="13"/>
            <p:custDataLst>
              <p:tags r:id="rId4"/>
            </p:custDataLst>
          </p:nvPr>
        </p:nvSpPr>
        <p:spPr>
          <a:xfrm>
            <a:off x="4453890" y="1296035"/>
            <a:ext cx="3284220" cy="275399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4" name="图片占位符 13"/>
          <p:cNvSpPr>
            <a:spLocks noGrp="1"/>
          </p:cNvSpPr>
          <p:nvPr>
            <p:ph type="pic" idx="15"/>
            <p:custDataLst>
              <p:tags r:id="rId5"/>
            </p:custDataLst>
          </p:nvPr>
        </p:nvSpPr>
        <p:spPr>
          <a:xfrm>
            <a:off x="8281670" y="1296035"/>
            <a:ext cx="3284220" cy="2753995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half" idx="16"/>
            <p:custDataLst>
              <p:tags r:id="rId6"/>
            </p:custDataLst>
          </p:nvPr>
        </p:nvSpPr>
        <p:spPr>
          <a:xfrm>
            <a:off x="846455" y="5087620"/>
            <a:ext cx="2733040" cy="91122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1" name="文本占位符 20"/>
          <p:cNvSpPr>
            <a:spLocks noGrp="1"/>
          </p:cNvSpPr>
          <p:nvPr>
            <p:ph type="body" sz="half" idx="17"/>
            <p:custDataLst>
              <p:tags r:id="rId7"/>
            </p:custDataLst>
          </p:nvPr>
        </p:nvSpPr>
        <p:spPr>
          <a:xfrm>
            <a:off x="4752975" y="4401185"/>
            <a:ext cx="2733040" cy="62039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150" normalizeH="0" baseline="0" noProof="1" dirty="0">
                <a:solidFill>
                  <a:schemeClr val="accent5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half" idx="18"/>
            <p:custDataLst>
              <p:tags r:id="rId8"/>
            </p:custDataLst>
          </p:nvPr>
        </p:nvSpPr>
        <p:spPr>
          <a:xfrm>
            <a:off x="4729480" y="5163820"/>
            <a:ext cx="2733040" cy="91122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half" idx="19"/>
            <p:custDataLst>
              <p:tags r:id="rId9"/>
            </p:custDataLst>
          </p:nvPr>
        </p:nvSpPr>
        <p:spPr>
          <a:xfrm>
            <a:off x="8580755" y="4324985"/>
            <a:ext cx="2733040" cy="62039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150" normalizeH="0" baseline="0" noProof="1" dirty="0">
                <a:solidFill>
                  <a:schemeClr val="accent5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4" name="文本占位符 23"/>
          <p:cNvSpPr>
            <a:spLocks noGrp="1"/>
          </p:cNvSpPr>
          <p:nvPr>
            <p:ph type="body" sz="half" idx="20"/>
            <p:custDataLst>
              <p:tags r:id="rId10"/>
            </p:custDataLst>
          </p:nvPr>
        </p:nvSpPr>
        <p:spPr>
          <a:xfrm>
            <a:off x="8557260" y="5087620"/>
            <a:ext cx="2733040" cy="91122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445885" y="2047875"/>
            <a:ext cx="4864735" cy="333375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46455" y="2047875"/>
            <a:ext cx="5017770" cy="62039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800" b="1" i="0" u="none" strike="noStrike" kern="1200" cap="none" spc="150" normalizeH="0" baseline="0" noProof="1" dirty="0">
                <a:solidFill>
                  <a:schemeClr val="accent5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half" idx="16"/>
            <p:custDataLst>
              <p:tags r:id="rId4"/>
            </p:custDataLst>
          </p:nvPr>
        </p:nvSpPr>
        <p:spPr>
          <a:xfrm>
            <a:off x="846455" y="2881630"/>
            <a:ext cx="5017770" cy="2499995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7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3731895" y="431800"/>
            <a:ext cx="46278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09600" y="771525"/>
            <a:ext cx="3009900" cy="0"/>
          </a:xfrm>
          <a:prstGeom prst="line">
            <a:avLst/>
          </a:prstGeom>
          <a:ln w="12700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8455660" y="771525"/>
            <a:ext cx="3009900" cy="0"/>
          </a:xfrm>
          <a:prstGeom prst="line">
            <a:avLst/>
          </a:prstGeom>
          <a:ln w="12700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0" indent="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u="none" strike="noStrike" kern="1200" cap="none" spc="150" normalizeH="0" baseline="0">
          <a:solidFill>
            <a:schemeClr val="tx1"/>
          </a:solidFill>
          <a:uFillTx/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76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读书季阅读分享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2145" y="2355850"/>
            <a:ext cx="6342380" cy="647700"/>
          </a:xfrm>
        </p:spPr>
        <p:txBody>
          <a:bodyPr/>
          <a:p>
            <a:r>
              <a:rPr lang="zh-CN" altLang="en-US"/>
              <a:t>第一部分：古典诗词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语近情遥，含思无限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zh-CN" altLang="en-US"/>
              <a:t>苏台览古</a:t>
            </a:r>
            <a:endParaRPr lang="zh-CN" altLang="en-US"/>
          </a:p>
        </p:txBody>
      </p:sp>
      <p:pic>
        <p:nvPicPr>
          <p:cNvPr id="19" name="图片占位符 18" descr="djlfht"/>
          <p:cNvPicPr>
            <a:picLocks noChangeAspect="1"/>
          </p:cNvPicPr>
          <p:nvPr>
            <p:ph type="pic" idx="15"/>
          </p:nvPr>
        </p:nvPicPr>
        <p:blipFill>
          <a:blip r:embed="rId1"/>
          <a:stretch>
            <a:fillRect/>
          </a:stretch>
        </p:blipFill>
        <p:spPr>
          <a:xfrm>
            <a:off x="8281670" y="1501140"/>
            <a:ext cx="3284220" cy="2342515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16"/>
          </p:nvPr>
        </p:nvSpPr>
        <p:spPr/>
        <p:txBody>
          <a:bodyPr/>
          <a:p>
            <a:r>
              <a:rPr lang="zh-CN" altLang="en-US"/>
              <a:t>诗词解析</a:t>
            </a:r>
            <a:r>
              <a:rPr>
                <a:sym typeface="+mn-ea"/>
              </a:rPr>
              <a:t>诗词解析诗词解析诗词解析诗词解析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half" idx="17"/>
          </p:nvPr>
        </p:nvSpPr>
        <p:spPr/>
        <p:txBody>
          <a:bodyPr/>
          <a:p>
            <a:r>
              <a:rPr lang="zh-CN" altLang="en-US"/>
              <a:t>越中览古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half" idx="18"/>
          </p:nvPr>
        </p:nvSpPr>
        <p:spPr/>
        <p:txBody>
          <a:bodyPr/>
          <a:p>
            <a:r>
              <a:rPr>
                <a:sym typeface="+mn-ea"/>
              </a:rPr>
              <a:t>诗词解析诗词解析诗词解析诗词解析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half" idx="19"/>
          </p:nvPr>
        </p:nvSpPr>
        <p:spPr/>
        <p:txBody>
          <a:bodyPr/>
          <a:p>
            <a:r>
              <a:rPr altLang="zh-CN"/>
              <a:t>登金陵凤凰台</a:t>
            </a:r>
            <a:endParaRPr altLang="zh-CN"/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0"/>
          </p:nvPr>
        </p:nvSpPr>
        <p:spPr/>
        <p:txBody>
          <a:bodyPr>
            <a:normAutofit lnSpcReduction="10000"/>
          </a:bodyPr>
          <a:p>
            <a:r>
              <a:rPr>
                <a:sym typeface="+mn-ea"/>
              </a:rPr>
              <a:t>诗词解析诗词解析诗词解析诗词解析诗词解析诗词解析</a:t>
            </a:r>
            <a:endParaRPr lang="zh-CN" altLang="en-US"/>
          </a:p>
        </p:txBody>
      </p:sp>
      <p:pic>
        <p:nvPicPr>
          <p:cNvPr id="18" name="图片占位符 17" descr="yzlg"/>
          <p:cNvPicPr>
            <a:picLocks noChangeAspect="1"/>
          </p:cNvPicPr>
          <p:nvPr>
            <p:ph type="pic" idx="13"/>
          </p:nvPr>
        </p:nvPicPr>
        <p:blipFill>
          <a:blip r:embed="rId2"/>
          <a:stretch>
            <a:fillRect/>
          </a:stretch>
        </p:blipFill>
        <p:spPr>
          <a:xfrm>
            <a:off x="4453890" y="1501140"/>
            <a:ext cx="3284220" cy="2342515"/>
          </a:xfrm>
          <a:prstGeom prst="rect">
            <a:avLst/>
          </a:prstGeom>
        </p:spPr>
      </p:pic>
      <p:pic>
        <p:nvPicPr>
          <p:cNvPr id="17" name="图片占位符 16" descr="C:\Users\Administrator\Desktop\pic\stlg2.jpgstlg2"/>
          <p:cNvPicPr>
            <a:picLocks noChangeAspect="1"/>
          </p:cNvPicPr>
          <p:nvPr>
            <p:ph type="pic" idx="1"/>
          </p:nvPr>
        </p:nvPicPr>
        <p:blipFill>
          <a:blip r:embed="rId3"/>
          <a:srcRect t="9" b="9"/>
          <a:stretch>
            <a:fillRect/>
          </a:stretch>
        </p:blipFill>
        <p:spPr>
          <a:xfrm>
            <a:off x="669925" y="1501140"/>
            <a:ext cx="3284220" cy="23431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一蓑烟雨任平生</a:t>
            </a:r>
            <a:endParaRPr lang="zh-CN" altLang="zh-CN"/>
          </a:p>
        </p:txBody>
      </p:sp>
      <p:pic>
        <p:nvPicPr>
          <p:cNvPr id="7" name="图片占位符 6" descr="d50b7a6592b739d09bcf9929394a1576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6445885" y="2128520"/>
            <a:ext cx="4864735" cy="317119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zh-CN" altLang="en-US"/>
              <a:t>定风波·莫听穿林打叶声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16"/>
          </p:nvPr>
        </p:nvSpPr>
        <p:spPr/>
        <p:txBody>
          <a:bodyPr/>
          <a:p>
            <a:r>
              <a:rPr lang="zh-CN" altLang="en-US"/>
              <a:t>此词通过野外途中偶遇风雨这一生活中的小事，于简朴中见深意，于寻常处生奇景，表现出旷达超脱的胸襟，寄寓着超凡脱俗的人生理想。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Thank You!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PECIAL_SOURCE" val="bdnull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PECIAL_SOURCE" val="bdnull"/>
</p:tagLst>
</file>

<file path=ppt/tags/tag79.xml><?xml version="1.0" encoding="utf-8"?>
<p:tagLst xmlns:p="http://schemas.openxmlformats.org/presentationml/2006/main">
  <p:tag name="KSO_WPP_MARK_KEY" val="8c542295-100c-4b2e-9d69-0ff35ddc992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黑体</vt:lpstr>
      <vt:lpstr>华文琥珀</vt:lpstr>
      <vt:lpstr>华文行楷</vt:lpstr>
      <vt:lpstr>微软雅黑</vt:lpstr>
      <vt:lpstr>Arial Unicode MS</vt:lpstr>
      <vt:lpstr>Office 主题​​</vt:lpstr>
      <vt:lpstr>读书季阅读分享</vt:lpstr>
      <vt:lpstr>第一部分：古典诗词</vt:lpstr>
      <vt:lpstr>语近情遥，含思无限</vt:lpstr>
      <vt:lpstr>一蓑烟雨任平生</vt:lpstr>
      <vt:lpstr>Thank You!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</cp:lastModifiedBy>
  <cp:revision>7</cp:revision>
  <dcterms:created xsi:type="dcterms:W3CDTF">2020-04-01T08:04:00Z</dcterms:created>
  <dcterms:modified xsi:type="dcterms:W3CDTF">2025-05-08T03:18:23Z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  <property fmtid="{D5CDD505-2E9C-101B-9397-08002B2CF9AE}" pid="3" name="ICV">
    <vt:lpwstr>965D6236B51A4DEFB926A2C62FC97E4E</vt:lpwstr>
  </property>
</Properties>
</file>